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9456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303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749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9" tIns="45435" rIns="90869" bIns="4543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116" y="4786098"/>
            <a:ext cx="5485768" cy="3916183"/>
          </a:xfrm>
          <a:prstGeom prst="rect">
            <a:avLst/>
          </a:prstGeom>
        </p:spPr>
        <p:txBody>
          <a:bodyPr vert="horz" lIns="90869" tIns="45435" rIns="90869" bIns="4543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303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67CF3C3-F61E-D82F-F729-C86D15A6B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2413015"/>
            <a:ext cx="7135200" cy="7466400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29 มกราคม 2569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5863" y="3850525"/>
            <a:ext cx="6947947" cy="646331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ประชุมคณะกรรมการและคณะทำงานกองทุนหลักประกันสุขภาพองค์การบริหารส่วนตำบลบ้านหาด ครั้งที่ ๒/๒๕๖๙ ณ ห้องประชุมองค์การบริหารส่วนตำบลบ้านหาด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8A603D1-977A-D53C-FED9-4C91D34153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4588624"/>
            <a:ext cx="2905327" cy="217899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E6FA528-B58A-2AC0-6527-45352011AD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57" y="4589366"/>
            <a:ext cx="2905327" cy="2178995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618B746F-D1B6-3535-483E-A1C4BA1C1F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31" y="7615570"/>
            <a:ext cx="2905327" cy="2178995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1CB30B72-2646-CB84-1E81-C02755109E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9" y="7615941"/>
            <a:ext cx="2905327" cy="217899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B985F03-94AE-4B48-F088-31CADA99B6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12" y="6135162"/>
            <a:ext cx="2905327" cy="21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938</TotalTime>
  <Words>75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Mitr Medium</vt:lpstr>
      <vt:lpstr>Calibri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33</cp:revision>
  <cp:lastPrinted>2024-04-03T03:53:41Z</cp:lastPrinted>
  <dcterms:created xsi:type="dcterms:W3CDTF">2023-05-08T08:49:59Z</dcterms:created>
  <dcterms:modified xsi:type="dcterms:W3CDTF">2026-03-10T02:53:04Z</dcterms:modified>
</cp:coreProperties>
</file>